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08" d="100"/>
          <a:sy n="108" d="100"/>
        </p:scale>
        <p:origin x="40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53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286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236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8298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75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747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0963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502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5047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038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152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C1D76-2944-4C2A-B199-D32BCA3C5BBE}" type="datetimeFigureOut">
              <a:rPr lang="nb-NO" smtClean="0"/>
              <a:t>01/10/18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60FF2-8967-4E3A-92F7-DE8797933D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672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tiff"/><Relationship Id="rId9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19" y="423290"/>
            <a:ext cx="1130606" cy="851280"/>
          </a:xfrm>
          <a:prstGeom prst="rect">
            <a:avLst/>
          </a:prstGeom>
        </p:spPr>
      </p:pic>
      <p:pic>
        <p:nvPicPr>
          <p:cNvPr id="27" name="Bild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841" y="423291"/>
            <a:ext cx="1130606" cy="851280"/>
          </a:xfrm>
          <a:prstGeom prst="rect">
            <a:avLst/>
          </a:prstGeom>
        </p:spPr>
      </p:pic>
      <p:sp>
        <p:nvSpPr>
          <p:cNvPr id="28" name="TekstSylinder 27"/>
          <p:cNvSpPr txBox="1"/>
          <p:nvPr/>
        </p:nvSpPr>
        <p:spPr>
          <a:xfrm>
            <a:off x="896504" y="739822"/>
            <a:ext cx="654346" cy="224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 U6 </a:t>
            </a:r>
            <a:r>
              <a:rPr lang="nb-NO" sz="857" dirty="0" err="1" smtClean="0"/>
              <a:t>snRNA</a:t>
            </a:r>
            <a:endParaRPr lang="nb-NO" sz="857" dirty="0"/>
          </a:p>
        </p:txBody>
      </p:sp>
      <p:sp>
        <p:nvSpPr>
          <p:cNvPr id="29" name="TekstSylinder 28"/>
          <p:cNvSpPr txBox="1"/>
          <p:nvPr/>
        </p:nvSpPr>
        <p:spPr>
          <a:xfrm>
            <a:off x="4930436" y="232331"/>
            <a:ext cx="912281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B. </a:t>
            </a:r>
            <a:r>
              <a:rPr lang="nb-NO" sz="857" dirty="0" err="1" smtClean="0"/>
              <a:t>Mature</a:t>
            </a:r>
            <a:r>
              <a:rPr lang="nb-NO" sz="857" dirty="0" smtClean="0"/>
              <a:t> </a:t>
            </a:r>
            <a:r>
              <a:rPr lang="nb-NO" sz="857" dirty="0" err="1" smtClean="0"/>
              <a:t>Testis</a:t>
            </a:r>
            <a:endParaRPr lang="nb-NO" sz="857" dirty="0"/>
          </a:p>
        </p:txBody>
      </p:sp>
      <p:pic>
        <p:nvPicPr>
          <p:cNvPr id="30" name="Bild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883" y="1399656"/>
            <a:ext cx="1131904" cy="852257"/>
          </a:xfrm>
          <a:prstGeom prst="rect">
            <a:avLst/>
          </a:prstGeom>
        </p:spPr>
      </p:pic>
      <p:pic>
        <p:nvPicPr>
          <p:cNvPr id="31" name="Bild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54" y="1399656"/>
            <a:ext cx="1130101" cy="850899"/>
          </a:xfrm>
          <a:prstGeom prst="rect">
            <a:avLst/>
          </a:prstGeom>
        </p:spPr>
      </p:pic>
      <p:sp>
        <p:nvSpPr>
          <p:cNvPr id="32" name="TekstSylinder 31"/>
          <p:cNvSpPr txBox="1"/>
          <p:nvPr/>
        </p:nvSpPr>
        <p:spPr>
          <a:xfrm>
            <a:off x="668430" y="1698051"/>
            <a:ext cx="889987" cy="224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err="1"/>
              <a:t>Scramble</a:t>
            </a:r>
            <a:r>
              <a:rPr lang="nb-NO" sz="857" dirty="0"/>
              <a:t> </a:t>
            </a:r>
            <a:r>
              <a:rPr lang="nb-NO" sz="857" dirty="0" err="1"/>
              <a:t>probe</a:t>
            </a:r>
            <a:endParaRPr lang="nb-NO" sz="857" dirty="0"/>
          </a:p>
        </p:txBody>
      </p:sp>
      <p:pic>
        <p:nvPicPr>
          <p:cNvPr id="33" name="Bild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479" y="1399656"/>
            <a:ext cx="1124695" cy="846830"/>
          </a:xfrm>
          <a:prstGeom prst="rect">
            <a:avLst/>
          </a:prstGeom>
        </p:spPr>
      </p:pic>
      <p:pic>
        <p:nvPicPr>
          <p:cNvPr id="34" name="Bild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840" y="1401450"/>
            <a:ext cx="1125225" cy="847228"/>
          </a:xfrm>
          <a:prstGeom prst="rect">
            <a:avLst/>
          </a:prstGeom>
        </p:spPr>
      </p:pic>
      <p:sp>
        <p:nvSpPr>
          <p:cNvPr id="35" name="TekstSylinder 34"/>
          <p:cNvSpPr txBox="1"/>
          <p:nvPr/>
        </p:nvSpPr>
        <p:spPr>
          <a:xfrm>
            <a:off x="2267085" y="222590"/>
            <a:ext cx="941903" cy="224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57" dirty="0" smtClean="0"/>
              <a:t>A. Juvenile </a:t>
            </a:r>
            <a:r>
              <a:rPr lang="nb-NO" sz="857" dirty="0" err="1" smtClean="0"/>
              <a:t>Testis</a:t>
            </a:r>
            <a:endParaRPr lang="nb-NO" sz="857" dirty="0"/>
          </a:p>
        </p:txBody>
      </p:sp>
      <p:pic>
        <p:nvPicPr>
          <p:cNvPr id="49" name="Bild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883" y="423290"/>
            <a:ext cx="1131904" cy="852257"/>
          </a:xfrm>
          <a:prstGeom prst="rect">
            <a:avLst/>
          </a:prstGeom>
        </p:spPr>
      </p:pic>
      <p:pic>
        <p:nvPicPr>
          <p:cNvPr id="50" name="Bild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05" y="428942"/>
            <a:ext cx="1123099" cy="8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9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13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Teshome Tilahun Bizuayehu</dc:creator>
  <cp:lastModifiedBy>Teshome Tilahun Bizuayehu</cp:lastModifiedBy>
  <cp:revision>21</cp:revision>
  <dcterms:created xsi:type="dcterms:W3CDTF">2016-04-12T07:43:31Z</dcterms:created>
  <dcterms:modified xsi:type="dcterms:W3CDTF">2018-10-01T20:12:01Z</dcterms:modified>
</cp:coreProperties>
</file>